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59" r:id="rId5"/>
    <p:sldId id="257" r:id="rId6"/>
    <p:sldId id="258" r:id="rId7"/>
    <p:sldId id="263" r:id="rId8"/>
    <p:sldId id="262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F6D235-A1DA-9712-833A-36F3E310C557}" v="1" dt="2025-06-11T06:41:22.797"/>
    <p1510:client id="{55EF9C24-F405-AAA4-0CB3-B4B4615B50DC}" v="25" dt="2025-06-11T03:37:18.563"/>
    <p1510:client id="{C4D3BADE-994A-430A-89FF-5F039E903C41}" v="3" dt="2025-06-10T03:36:26.082"/>
    <p1510:client id="{EFFB92A7-B89B-4FF1-A6D7-CDF9EF482597}" v="1" dt="2025-06-10T11:44:16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 Jones (Ben Jones)" userId="S::benjamin.jones21@det.nsw.edu.au::e6e8a0f3-34fe-4d14-b7ab-3a9f1769fff2" providerId="AD" clId="Web-{55EF9C24-F405-AAA4-0CB3-B4B4615B50DC}"/>
    <pc:docChg chg="modSld sldOrd">
      <pc:chgData name="Ben Jones (Ben Jones)" userId="S::benjamin.jones21@det.nsw.edu.au::e6e8a0f3-34fe-4d14-b7ab-3a9f1769fff2" providerId="AD" clId="Web-{55EF9C24-F405-AAA4-0CB3-B4B4615B50DC}" dt="2025-06-11T03:37:18.563" v="24"/>
      <pc:docMkLst>
        <pc:docMk/>
      </pc:docMkLst>
      <pc:sldChg chg="ord">
        <pc:chgData name="Ben Jones (Ben Jones)" userId="S::benjamin.jones21@det.nsw.edu.au::e6e8a0f3-34fe-4d14-b7ab-3a9f1769fff2" providerId="AD" clId="Web-{55EF9C24-F405-AAA4-0CB3-B4B4615B50DC}" dt="2025-06-11T03:35:42.813" v="0"/>
        <pc:sldMkLst>
          <pc:docMk/>
          <pc:sldMk cId="935061494" sldId="259"/>
        </pc:sldMkLst>
      </pc:sldChg>
      <pc:sldChg chg="ord">
        <pc:chgData name="Ben Jones (Ben Jones)" userId="S::benjamin.jones21@det.nsw.edu.au::e6e8a0f3-34fe-4d14-b7ab-3a9f1769fff2" providerId="AD" clId="Web-{55EF9C24-F405-AAA4-0CB3-B4B4615B50DC}" dt="2025-06-11T03:35:45.766" v="1"/>
        <pc:sldMkLst>
          <pc:docMk/>
          <pc:sldMk cId="553467654" sldId="260"/>
        </pc:sldMkLst>
      </pc:sldChg>
      <pc:sldChg chg="addSp modSp ord">
        <pc:chgData name="Ben Jones (Ben Jones)" userId="S::benjamin.jones21@det.nsw.edu.au::e6e8a0f3-34fe-4d14-b7ab-3a9f1769fff2" providerId="AD" clId="Web-{55EF9C24-F405-AAA4-0CB3-B4B4615B50DC}" dt="2025-06-11T03:37:18.563" v="24"/>
        <pc:sldMkLst>
          <pc:docMk/>
          <pc:sldMk cId="1504205882" sldId="265"/>
        </pc:sldMkLst>
        <pc:spChg chg="add mod">
          <ac:chgData name="Ben Jones (Ben Jones)" userId="S::benjamin.jones21@det.nsw.edu.au::e6e8a0f3-34fe-4d14-b7ab-3a9f1769fff2" providerId="AD" clId="Web-{55EF9C24-F405-AAA4-0CB3-B4B4615B50DC}" dt="2025-06-11T03:36:55.391" v="22" actId="20577"/>
          <ac:spMkLst>
            <pc:docMk/>
            <pc:sldMk cId="1504205882" sldId="265"/>
            <ac:spMk id="2" creationId="{7179B946-7E51-8441-3006-41C4357B0D7D}"/>
          </ac:spMkLst>
        </pc:spChg>
        <pc:spChg chg="mod">
          <ac:chgData name="Ben Jones (Ben Jones)" userId="S::benjamin.jones21@det.nsw.edu.au::e6e8a0f3-34fe-4d14-b7ab-3a9f1769fff2" providerId="AD" clId="Web-{55EF9C24-F405-AAA4-0CB3-B4B4615B50DC}" dt="2025-06-11T03:37:18.563" v="24"/>
          <ac:spMkLst>
            <pc:docMk/>
            <pc:sldMk cId="1504205882" sldId="265"/>
            <ac:spMk id="7" creationId="{CA242387-7D63-671A-2BF7-045CA51DFAD7}"/>
          </ac:spMkLst>
        </pc:spChg>
        <pc:spChg chg="mod">
          <ac:chgData name="Ben Jones (Ben Jones)" userId="S::benjamin.jones21@det.nsw.edu.au::e6e8a0f3-34fe-4d14-b7ab-3a9f1769fff2" providerId="AD" clId="Web-{55EF9C24-F405-AAA4-0CB3-B4B4615B50DC}" dt="2025-06-11T03:37:06.391" v="23" actId="1076"/>
          <ac:spMkLst>
            <pc:docMk/>
            <pc:sldMk cId="1504205882" sldId="265"/>
            <ac:spMk id="8" creationId="{4D4C6827-8DA7-8D25-3521-CA0D640C9CDA}"/>
          </ac:spMkLst>
        </pc:spChg>
      </pc:sldChg>
    </pc:docChg>
  </pc:docChgLst>
  <pc:docChgLst>
    <pc:chgData name="Ben Jones (Ben Jones)" userId="e6e8a0f3-34fe-4d14-b7ab-3a9f1769fff2" providerId="ADAL" clId="{EFFB92A7-B89B-4FF1-A6D7-CDF9EF482597}"/>
    <pc:docChg chg="modSld">
      <pc:chgData name="Ben Jones (Ben Jones)" userId="e6e8a0f3-34fe-4d14-b7ab-3a9f1769fff2" providerId="ADAL" clId="{EFFB92A7-B89B-4FF1-A6D7-CDF9EF482597}" dt="2025-06-10T11:44:16.128" v="20"/>
      <pc:docMkLst>
        <pc:docMk/>
      </pc:docMkLst>
      <pc:sldChg chg="modSp mod">
        <pc:chgData name="Ben Jones (Ben Jones)" userId="e6e8a0f3-34fe-4d14-b7ab-3a9f1769fff2" providerId="ADAL" clId="{EFFB92A7-B89B-4FF1-A6D7-CDF9EF482597}" dt="2025-06-10T11:44:16.128" v="20"/>
        <pc:sldMkLst>
          <pc:docMk/>
          <pc:sldMk cId="3817010905" sldId="261"/>
        </pc:sldMkLst>
        <pc:spChg chg="mod">
          <ac:chgData name="Ben Jones (Ben Jones)" userId="e6e8a0f3-34fe-4d14-b7ab-3a9f1769fff2" providerId="ADAL" clId="{EFFB92A7-B89B-4FF1-A6D7-CDF9EF482597}" dt="2025-06-10T11:44:16.128" v="20"/>
          <ac:spMkLst>
            <pc:docMk/>
            <pc:sldMk cId="3817010905" sldId="261"/>
            <ac:spMk id="4" creationId="{245C0F42-28C8-5672-173E-7E27AABAABD9}"/>
          </ac:spMkLst>
        </pc:spChg>
      </pc:sldChg>
      <pc:sldChg chg="modSp mod">
        <pc:chgData name="Ben Jones (Ben Jones)" userId="e6e8a0f3-34fe-4d14-b7ab-3a9f1769fff2" providerId="ADAL" clId="{EFFB92A7-B89B-4FF1-A6D7-CDF9EF482597}" dt="2025-06-10T11:44:10.623" v="16" actId="113"/>
        <pc:sldMkLst>
          <pc:docMk/>
          <pc:sldMk cId="4120231659" sldId="262"/>
        </pc:sldMkLst>
        <pc:spChg chg="mod">
          <ac:chgData name="Ben Jones (Ben Jones)" userId="e6e8a0f3-34fe-4d14-b7ab-3a9f1769fff2" providerId="ADAL" clId="{EFFB92A7-B89B-4FF1-A6D7-CDF9EF482597}" dt="2025-06-10T11:44:10.623" v="16" actId="113"/>
          <ac:spMkLst>
            <pc:docMk/>
            <pc:sldMk cId="4120231659" sldId="262"/>
            <ac:spMk id="4" creationId="{4C8AE7AF-692D-478B-E072-4123EA595D93}"/>
          </ac:spMkLst>
        </pc:spChg>
      </pc:sldChg>
    </pc:docChg>
  </pc:docChgLst>
  <pc:docChgLst>
    <pc:chgData name="Ben Jones (Ben Jones)" userId="e6e8a0f3-34fe-4d14-b7ab-3a9f1769fff2" providerId="ADAL" clId="{C4D3BADE-994A-430A-89FF-5F039E903C41}"/>
    <pc:docChg chg="undo custSel addSld modSld">
      <pc:chgData name="Ben Jones (Ben Jones)" userId="e6e8a0f3-34fe-4d14-b7ab-3a9f1769fff2" providerId="ADAL" clId="{C4D3BADE-994A-430A-89FF-5F039E903C41}" dt="2025-06-11T03:37:47.723" v="456" actId="207"/>
      <pc:docMkLst>
        <pc:docMk/>
      </pc:docMkLst>
      <pc:sldChg chg="modSp mod">
        <pc:chgData name="Ben Jones (Ben Jones)" userId="e6e8a0f3-34fe-4d14-b7ab-3a9f1769fff2" providerId="ADAL" clId="{C4D3BADE-994A-430A-89FF-5F039E903C41}" dt="2025-06-10T03:38:13.849" v="455" actId="20577"/>
        <pc:sldMkLst>
          <pc:docMk/>
          <pc:sldMk cId="4046351447" sldId="256"/>
        </pc:sldMkLst>
        <pc:spChg chg="mod">
          <ac:chgData name="Ben Jones (Ben Jones)" userId="e6e8a0f3-34fe-4d14-b7ab-3a9f1769fff2" providerId="ADAL" clId="{C4D3BADE-994A-430A-89FF-5F039E903C41}" dt="2025-06-10T03:38:13.849" v="455" actId="20577"/>
          <ac:spMkLst>
            <pc:docMk/>
            <pc:sldMk cId="4046351447" sldId="256"/>
            <ac:spMk id="3" creationId="{2007677D-E31B-D163-E787-0648982398C7}"/>
          </ac:spMkLst>
        </pc:spChg>
      </pc:sldChg>
      <pc:sldChg chg="modSp mod">
        <pc:chgData name="Ben Jones (Ben Jones)" userId="e6e8a0f3-34fe-4d14-b7ab-3a9f1769fff2" providerId="ADAL" clId="{C4D3BADE-994A-430A-89FF-5F039E903C41}" dt="2025-06-09T23:08:53.373" v="0" actId="20577"/>
        <pc:sldMkLst>
          <pc:docMk/>
          <pc:sldMk cId="137375155" sldId="257"/>
        </pc:sldMkLst>
        <pc:spChg chg="mod">
          <ac:chgData name="Ben Jones (Ben Jones)" userId="e6e8a0f3-34fe-4d14-b7ab-3a9f1769fff2" providerId="ADAL" clId="{C4D3BADE-994A-430A-89FF-5F039E903C41}" dt="2025-06-09T23:08:53.373" v="0" actId="20577"/>
          <ac:spMkLst>
            <pc:docMk/>
            <pc:sldMk cId="137375155" sldId="257"/>
            <ac:spMk id="6" creationId="{6295203F-60F9-52C2-FCE9-126DC3FF14DC}"/>
          </ac:spMkLst>
        </pc:spChg>
      </pc:sldChg>
      <pc:sldChg chg="modSp mod">
        <pc:chgData name="Ben Jones (Ben Jones)" userId="e6e8a0f3-34fe-4d14-b7ab-3a9f1769fff2" providerId="ADAL" clId="{C4D3BADE-994A-430A-89FF-5F039E903C41}" dt="2025-06-09T23:09:51.677" v="60" actId="20577"/>
        <pc:sldMkLst>
          <pc:docMk/>
          <pc:sldMk cId="3146773800" sldId="263"/>
        </pc:sldMkLst>
        <pc:spChg chg="mod">
          <ac:chgData name="Ben Jones (Ben Jones)" userId="e6e8a0f3-34fe-4d14-b7ab-3a9f1769fff2" providerId="ADAL" clId="{C4D3BADE-994A-430A-89FF-5F039E903C41}" dt="2025-06-09T23:09:51.677" v="60" actId="20577"/>
          <ac:spMkLst>
            <pc:docMk/>
            <pc:sldMk cId="3146773800" sldId="263"/>
            <ac:spMk id="3" creationId="{1180F4BC-006D-F6AD-A7F3-80549E817367}"/>
          </ac:spMkLst>
        </pc:spChg>
      </pc:sldChg>
      <pc:sldChg chg="addSp delSp modSp new mod">
        <pc:chgData name="Ben Jones (Ben Jones)" userId="e6e8a0f3-34fe-4d14-b7ab-3a9f1769fff2" providerId="ADAL" clId="{C4D3BADE-994A-430A-89FF-5F039E903C41}" dt="2025-06-10T03:31:53.939" v="99" actId="478"/>
        <pc:sldMkLst>
          <pc:docMk/>
          <pc:sldMk cId="2060514578" sldId="264"/>
        </pc:sldMkLst>
        <pc:spChg chg="mod">
          <ac:chgData name="Ben Jones (Ben Jones)" userId="e6e8a0f3-34fe-4d14-b7ab-3a9f1769fff2" providerId="ADAL" clId="{C4D3BADE-994A-430A-89FF-5F039E903C41}" dt="2025-06-10T03:28:52.195" v="97" actId="313"/>
          <ac:spMkLst>
            <pc:docMk/>
            <pc:sldMk cId="2060514578" sldId="264"/>
            <ac:spMk id="2" creationId="{F0060D33-8FC8-7494-E94D-65C45E07CCBE}"/>
          </ac:spMkLst>
        </pc:spChg>
        <pc:spChg chg="del">
          <ac:chgData name="Ben Jones (Ben Jones)" userId="e6e8a0f3-34fe-4d14-b7ab-3a9f1769fff2" providerId="ADAL" clId="{C4D3BADE-994A-430A-89FF-5F039E903C41}" dt="2025-06-10T03:31:47.882" v="98" actId="22"/>
          <ac:spMkLst>
            <pc:docMk/>
            <pc:sldMk cId="2060514578" sldId="264"/>
            <ac:spMk id="3" creationId="{9CC178FF-6C75-82EE-0F0A-15957FA975F2}"/>
          </ac:spMkLst>
        </pc:spChg>
        <pc:spChg chg="del">
          <ac:chgData name="Ben Jones (Ben Jones)" userId="e6e8a0f3-34fe-4d14-b7ab-3a9f1769fff2" providerId="ADAL" clId="{C4D3BADE-994A-430A-89FF-5F039E903C41}" dt="2025-06-10T03:31:53.939" v="99" actId="478"/>
          <ac:spMkLst>
            <pc:docMk/>
            <pc:sldMk cId="2060514578" sldId="264"/>
            <ac:spMk id="4" creationId="{9021140F-9290-0158-6A5B-183401067526}"/>
          </ac:spMkLst>
        </pc:spChg>
        <pc:picChg chg="add mod ord">
          <ac:chgData name="Ben Jones (Ben Jones)" userId="e6e8a0f3-34fe-4d14-b7ab-3a9f1769fff2" providerId="ADAL" clId="{C4D3BADE-994A-430A-89FF-5F039E903C41}" dt="2025-06-10T03:31:47.882" v="98" actId="22"/>
          <ac:picMkLst>
            <pc:docMk/>
            <pc:sldMk cId="2060514578" sldId="264"/>
            <ac:picMk id="6" creationId="{D1700847-FAE4-190B-4A69-2A7F1D443F57}"/>
          </ac:picMkLst>
        </pc:picChg>
      </pc:sldChg>
      <pc:sldChg chg="addSp delSp modSp new mod modClrScheme chgLayout">
        <pc:chgData name="Ben Jones (Ben Jones)" userId="e6e8a0f3-34fe-4d14-b7ab-3a9f1769fff2" providerId="ADAL" clId="{C4D3BADE-994A-430A-89FF-5F039E903C41}" dt="2025-06-11T03:37:47.723" v="456" actId="207"/>
        <pc:sldMkLst>
          <pc:docMk/>
          <pc:sldMk cId="1504205882" sldId="265"/>
        </pc:sldMkLst>
        <pc:spChg chg="del">
          <ac:chgData name="Ben Jones (Ben Jones)" userId="e6e8a0f3-34fe-4d14-b7ab-3a9f1769fff2" providerId="ADAL" clId="{C4D3BADE-994A-430A-89FF-5F039E903C41}" dt="2025-06-10T03:32:00" v="101" actId="700"/>
          <ac:spMkLst>
            <pc:docMk/>
            <pc:sldMk cId="1504205882" sldId="265"/>
            <ac:spMk id="2" creationId="{225AA94B-CA36-6C3C-D001-0334EBC244A2}"/>
          </ac:spMkLst>
        </pc:spChg>
        <pc:spChg chg="del">
          <ac:chgData name="Ben Jones (Ben Jones)" userId="e6e8a0f3-34fe-4d14-b7ab-3a9f1769fff2" providerId="ADAL" clId="{C4D3BADE-994A-430A-89FF-5F039E903C41}" dt="2025-06-10T03:32:00" v="101" actId="700"/>
          <ac:spMkLst>
            <pc:docMk/>
            <pc:sldMk cId="1504205882" sldId="265"/>
            <ac:spMk id="3" creationId="{D413596D-07AB-2A3F-85FB-EF990EA879C1}"/>
          </ac:spMkLst>
        </pc:spChg>
        <pc:spChg chg="del">
          <ac:chgData name="Ben Jones (Ben Jones)" userId="e6e8a0f3-34fe-4d14-b7ab-3a9f1769fff2" providerId="ADAL" clId="{C4D3BADE-994A-430A-89FF-5F039E903C41}" dt="2025-06-10T03:32:00" v="101" actId="700"/>
          <ac:spMkLst>
            <pc:docMk/>
            <pc:sldMk cId="1504205882" sldId="265"/>
            <ac:spMk id="4" creationId="{F5B682C6-6E8D-0252-EEF4-A2A37587CB9F}"/>
          </ac:spMkLst>
        </pc:spChg>
        <pc:spChg chg="add mod">
          <ac:chgData name="Ben Jones (Ben Jones)" userId="e6e8a0f3-34fe-4d14-b7ab-3a9f1769fff2" providerId="ADAL" clId="{C4D3BADE-994A-430A-89FF-5F039E903C41}" dt="2025-06-11T03:37:47.723" v="456" actId="207"/>
          <ac:spMkLst>
            <pc:docMk/>
            <pc:sldMk cId="1504205882" sldId="265"/>
            <ac:spMk id="7" creationId="{CA242387-7D63-671A-2BF7-045CA51DFAD7}"/>
          </ac:spMkLst>
        </pc:spChg>
        <pc:spChg chg="add mod">
          <ac:chgData name="Ben Jones (Ben Jones)" userId="e6e8a0f3-34fe-4d14-b7ab-3a9f1769fff2" providerId="ADAL" clId="{C4D3BADE-994A-430A-89FF-5F039E903C41}" dt="2025-06-10T03:37:52.421" v="445" actId="1036"/>
          <ac:spMkLst>
            <pc:docMk/>
            <pc:sldMk cId="1504205882" sldId="265"/>
            <ac:spMk id="8" creationId="{4D4C6827-8DA7-8D25-3521-CA0D640C9CDA}"/>
          </ac:spMkLst>
        </pc:spChg>
        <pc:spChg chg="add mod">
          <ac:chgData name="Ben Jones (Ben Jones)" userId="e6e8a0f3-34fe-4d14-b7ab-3a9f1769fff2" providerId="ADAL" clId="{C4D3BADE-994A-430A-89FF-5F039E903C41}" dt="2025-06-10T03:37:47.876" v="443" actId="1035"/>
          <ac:spMkLst>
            <pc:docMk/>
            <pc:sldMk cId="1504205882" sldId="265"/>
            <ac:spMk id="9" creationId="{28BEE5AE-5AD0-1BA1-918F-E775FEFD1901}"/>
          </ac:spMkLst>
        </pc:spChg>
        <pc:spChg chg="add mod">
          <ac:chgData name="Ben Jones (Ben Jones)" userId="e6e8a0f3-34fe-4d14-b7ab-3a9f1769fff2" providerId="ADAL" clId="{C4D3BADE-994A-430A-89FF-5F039E903C41}" dt="2025-06-10T03:37:40.759" v="436" actId="1036"/>
          <ac:spMkLst>
            <pc:docMk/>
            <pc:sldMk cId="1504205882" sldId="265"/>
            <ac:spMk id="10" creationId="{535C95B7-9673-F8EE-DF33-F7006E2BF907}"/>
          </ac:spMkLst>
        </pc:spChg>
        <pc:spChg chg="add mod">
          <ac:chgData name="Ben Jones (Ben Jones)" userId="e6e8a0f3-34fe-4d14-b7ab-3a9f1769fff2" providerId="ADAL" clId="{C4D3BADE-994A-430A-89FF-5F039E903C41}" dt="2025-06-10T03:37:44.444" v="437" actId="1036"/>
          <ac:spMkLst>
            <pc:docMk/>
            <pc:sldMk cId="1504205882" sldId="265"/>
            <ac:spMk id="11" creationId="{CAC938FA-CD3F-690F-CCC3-F22CC600B9DC}"/>
          </ac:spMkLst>
        </pc:spChg>
        <pc:picChg chg="add mod">
          <ac:chgData name="Ben Jones (Ben Jones)" userId="e6e8a0f3-34fe-4d14-b7ab-3a9f1769fff2" providerId="ADAL" clId="{C4D3BADE-994A-430A-89FF-5F039E903C41}" dt="2025-06-10T03:33:20.095" v="118" actId="1076"/>
          <ac:picMkLst>
            <pc:docMk/>
            <pc:sldMk cId="1504205882" sldId="265"/>
            <ac:picMk id="6" creationId="{2D979D4C-259B-1090-5A96-7BE708B8CCEF}"/>
          </ac:picMkLst>
        </pc:picChg>
      </pc:sldChg>
    </pc:docChg>
  </pc:docChgLst>
  <pc:docChgLst>
    <pc:chgData name="Ben Jones (Ben Jones)" userId="S::benjamin.jones21@det.nsw.edu.au::e6e8a0f3-34fe-4d14-b7ab-3a9f1769fff2" providerId="AD" clId="Web-{1AF6D235-A1DA-9712-833A-36F3E310C557}"/>
    <pc:docChg chg="delSld">
      <pc:chgData name="Ben Jones (Ben Jones)" userId="S::benjamin.jones21@det.nsw.edu.au::e6e8a0f3-34fe-4d14-b7ab-3a9f1769fff2" providerId="AD" clId="Web-{1AF6D235-A1DA-9712-833A-36F3E310C557}" dt="2025-06-11T06:41:22.797" v="0"/>
      <pc:docMkLst>
        <pc:docMk/>
      </pc:docMkLst>
      <pc:sldChg chg="del">
        <pc:chgData name="Ben Jones (Ben Jones)" userId="S::benjamin.jones21@det.nsw.edu.au::e6e8a0f3-34fe-4d14-b7ab-3a9f1769fff2" providerId="AD" clId="Web-{1AF6D235-A1DA-9712-833A-36F3E310C557}" dt="2025-06-11T06:41:22.797" v="0"/>
        <pc:sldMkLst>
          <pc:docMk/>
          <pc:sldMk cId="2060514578" sldId="264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84308-54A0-119D-9883-92C814946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1D6A3-FCC9-D117-00EC-40134F447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53241-DD48-0333-BA15-B8B8352A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4E73C-5503-1BAD-DC16-CB4BF7B2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8DEEC-EEAE-2E70-1B61-944B4AEB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1447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D834F-86E5-1E9E-1F96-CD35DF88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F383D-BE19-9205-9EFD-4E6D30D08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D40C3-0338-8995-A11F-F8F58C5C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7C384-11FD-F23C-F7CB-1B88B6C53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0D8E2-0FD5-BEE3-CC96-6FDD8746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184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D4AA2A-E03E-A45D-C368-544452F52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65554-910C-28B3-40A3-CA30A6190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A9195-2449-185F-3DE3-FB24B3D8B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91B94-BC61-DBC7-9F23-E8F2AA36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8086C-6DB3-DB44-BC00-166E82E4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704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CC81-21CC-D332-307D-BD4EABF1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A7DF-5C9D-7A48-2745-7675A491B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73FB9-4FBD-9EE8-8456-354BFA531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195EA-8662-9CC4-4225-780EE7109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A0348-5009-4A9B-7A99-B795B6EF2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50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70E9-24BA-BB3F-E6C2-CD847201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883D8-1AAA-42CC-F512-54FB95704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9A68C-C963-6665-F8FD-D9EB562B1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4C327-CC1C-2113-EB2F-A6A6E71B4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977CF-FB7E-F374-3B67-12AD96630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353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999C-B8C1-859E-DB9B-505A99BA6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244E3-121D-727C-0F71-ADE6A75B5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1076F-FA43-A69E-7FE8-2EF7EBB14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6777C-EDD1-88B1-6280-D63C2F4D8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A192A-E8F0-DE84-E52A-16A32700C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F2DA1-6A3B-A44B-846D-7A8B184E4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351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E0C-D91C-F44D-DE2B-345E3D01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F1603-4BC1-F055-BE92-ADAD40A8E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C800D-70E6-A094-F89B-9847465A1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DAF61F-2EAD-7756-D74E-8B5329C7C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12BD40-AA6E-2961-5F20-FDC9E1097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901010-AB65-6C52-8778-D807EC0B5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94EDE-D963-EF8C-C931-AF017158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68741F-BCE0-695F-2A7A-8D6325207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95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B702-AE82-A5A1-108F-02EBABAC4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BCBD3-3B7E-2BA7-C1D6-B02A3E6D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C6224-99C6-E978-E3E4-1BEA412E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38914-C755-58A7-D948-34F71C37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796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45AEE6-851D-8AE9-8802-B9BCFD51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98ED46-E29A-E0DD-4DD5-1AEF6179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47F0-20A1-BDD5-0BBC-EB00A840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245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05FA-1FAF-197F-4BDE-6A898A2C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C6EFF-F913-1F11-A470-39B704FBD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93E1E-DD9A-0688-A82F-DF89750EB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4700D-CB27-88D5-1E80-4C7C3F2A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F7130-C2E7-1974-4F38-4858C0448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6D14B-85D4-E304-D6F2-D5B958220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1643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68C0-FCCA-1991-896F-4B2273637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9593FF-B84C-3413-CE24-509EA8BA56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08538-1307-758D-F146-544F04E2A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329C0-8607-9561-0046-423174BF8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DEEA5-AAF4-47B8-6C57-49C55A36C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79F88-6B50-A21D-277C-39981B1D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70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84416-9E89-9C34-9EB8-7A0EC9565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FE6F-383E-8D19-070A-5A8ACA59C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B4C90-130B-4A63-C9F8-54F514D97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30A4DD-26E1-4754-8784-A5449317D6AC}" type="datetimeFigureOut">
              <a:rPr lang="en-AU" smtClean="0"/>
              <a:t>10/06/2025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34499-A486-8214-CE96-2FABF6F04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A138E-2961-6344-91C2-331C9EE8C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028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ab-micropython.arduino.cc/" TargetMode="External"/><Relationship Id="rId2" Type="http://schemas.openxmlformats.org/officeDocument/2006/relationships/hyperlink" Target="https://wokwi.com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TempeHS/MicroPython_OOP_Pi_Pico_Mini_Project_Template/blob/main/Pi_Pico_IDE_Connection.m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8E736-9C14-8B47-35EB-BD2CF5EF91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Pi Pico OOP Mini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07677D-E31B-D163-E787-0648982398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Ben Jones</a:t>
            </a:r>
          </a:p>
          <a:p>
            <a:r>
              <a:rPr lang="en-AU" dirty="0"/>
              <a:t>Tempe High School</a:t>
            </a:r>
          </a:p>
          <a:p>
            <a:r>
              <a:rPr lang="en-AU" dirty="0"/>
              <a:t>Lecture 0</a:t>
            </a:r>
          </a:p>
        </p:txBody>
      </p:sp>
    </p:spTree>
    <p:extLst>
      <p:ext uri="{BB962C8B-B14F-4D97-AF65-F5344CB8AC3E}">
        <p14:creationId xmlns:p14="http://schemas.microsoft.com/office/powerpoint/2010/main" val="4046351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979D4C-259B-1090-5A96-7BE708B8C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09" y="0"/>
            <a:ext cx="11222182" cy="685800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CA242387-7D63-671A-2BF7-045CA51DFAD7}"/>
              </a:ext>
            </a:extLst>
          </p:cNvPr>
          <p:cNvSpPr/>
          <p:nvPr/>
        </p:nvSpPr>
        <p:spPr>
          <a:xfrm rot="19632787">
            <a:off x="7275195" y="296037"/>
            <a:ext cx="1895475" cy="914400"/>
          </a:xfrm>
          <a:prstGeom prst="righ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Fork Repo </a:t>
            </a: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D4C6827-8DA7-8D25-3521-CA0D640C9CDA}"/>
              </a:ext>
            </a:extLst>
          </p:cNvPr>
          <p:cNvSpPr/>
          <p:nvPr/>
        </p:nvSpPr>
        <p:spPr>
          <a:xfrm>
            <a:off x="1600200" y="1804772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Pi Pico Firmware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28BEE5AE-5AD0-1BA1-918F-E775FEFD1901}"/>
              </a:ext>
            </a:extLst>
          </p:cNvPr>
          <p:cNvSpPr/>
          <p:nvPr/>
        </p:nvSpPr>
        <p:spPr>
          <a:xfrm>
            <a:off x="3892019" y="2561406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50" dirty="0">
                <a:solidFill>
                  <a:schemeClr val="tx1"/>
                </a:solidFill>
              </a:rPr>
              <a:t>Instructions for</a:t>
            </a:r>
          </a:p>
          <a:p>
            <a:pPr algn="ctr"/>
            <a:r>
              <a:rPr lang="en-AU" sz="1050" dirty="0">
                <a:solidFill>
                  <a:schemeClr val="tx1"/>
                </a:solidFill>
              </a:rPr>
              <a:t>Introduction Projects</a:t>
            </a: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535C95B7-9673-F8EE-DF33-F7006E2BF907}"/>
              </a:ext>
            </a:extLst>
          </p:cNvPr>
          <p:cNvSpPr/>
          <p:nvPr/>
        </p:nvSpPr>
        <p:spPr>
          <a:xfrm>
            <a:off x="1456944" y="2938272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50" dirty="0" err="1">
                <a:solidFill>
                  <a:schemeClr val="tx1"/>
                </a:solidFill>
              </a:rPr>
              <a:t>VSCode</a:t>
            </a:r>
            <a:r>
              <a:rPr lang="en-AU" sz="1050" dirty="0">
                <a:solidFill>
                  <a:schemeClr val="tx1"/>
                </a:solidFill>
              </a:rPr>
              <a:t> Project Folder</a:t>
            </a:r>
          </a:p>
          <a:p>
            <a:pPr algn="ctr"/>
            <a:r>
              <a:rPr lang="en-AU" sz="1050" dirty="0">
                <a:solidFill>
                  <a:schemeClr val="tx1"/>
                </a:solidFill>
              </a:rPr>
              <a:t>Preconfigured for Pi Pico Extension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CAC938FA-CD3F-690F-CCC3-F22CC600B9DC}"/>
              </a:ext>
            </a:extLst>
          </p:cNvPr>
          <p:cNvSpPr/>
          <p:nvPr/>
        </p:nvSpPr>
        <p:spPr>
          <a:xfrm>
            <a:off x="3736848" y="3311319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50" dirty="0">
                <a:solidFill>
                  <a:schemeClr val="tx1"/>
                </a:solidFill>
              </a:rPr>
              <a:t>Text Instructions for</a:t>
            </a:r>
          </a:p>
          <a:p>
            <a:pPr algn="ctr"/>
            <a:r>
              <a:rPr lang="en-AU" sz="1050" dirty="0">
                <a:solidFill>
                  <a:schemeClr val="tx1"/>
                </a:solidFill>
              </a:rPr>
              <a:t>OOP Mini Project</a:t>
            </a:r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7179B946-7E51-8441-3006-41C4357B0D7D}"/>
              </a:ext>
            </a:extLst>
          </p:cNvPr>
          <p:cNvSpPr/>
          <p:nvPr/>
        </p:nvSpPr>
        <p:spPr>
          <a:xfrm>
            <a:off x="2723661" y="4813694"/>
            <a:ext cx="2359152" cy="694944"/>
          </a:xfrm>
          <a:prstGeom prst="left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AU" sz="1400" dirty="0">
                <a:solidFill>
                  <a:schemeClr val="tx1"/>
                </a:solidFill>
              </a:rPr>
              <a:t>Pi Pico IDE Connection</a:t>
            </a: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205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BC35F-E30C-630F-B4FB-5CC416A7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Wokwi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AA8FB5-6EB2-E348-1BC1-0B70BD44A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3188" y="1878996"/>
            <a:ext cx="6172200" cy="3090483"/>
          </a:xfrm>
        </p:spPr>
      </p:pic>
    </p:spTree>
    <p:extLst>
      <p:ext uri="{BB962C8B-B14F-4D97-AF65-F5344CB8AC3E}">
        <p14:creationId xmlns:p14="http://schemas.microsoft.com/office/powerpoint/2010/main" val="553467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B9315-2F8B-4B18-CC8F-DFF108CC3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 Projects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58FB96-CC0A-402C-1FDE-91E294049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3033" y="987425"/>
            <a:ext cx="4972510" cy="4873625"/>
          </a:xfrm>
        </p:spPr>
      </p:pic>
    </p:spTree>
    <p:extLst>
      <p:ext uri="{BB962C8B-B14F-4D97-AF65-F5344CB8AC3E}">
        <p14:creationId xmlns:p14="http://schemas.microsoft.com/office/powerpoint/2010/main" val="935061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C125055-2520-F51B-B3B9-45BDBCD01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9571" r="2592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1CB2F8-707E-7715-340E-5DB406F30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Simple Open Loop Control System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95203F-60F9-52C2-FCE9-126DC3FF1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Traffic Lights remain green until pressed (idle state).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Button pressed triggers state change.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Lights rotate through a pattern based on time.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System returns to idle state.</a:t>
            </a:r>
          </a:p>
          <a:p>
            <a:endParaRPr lang="en-US" sz="2000" dirty="0"/>
          </a:p>
          <a:p>
            <a:r>
              <a:rPr lang="en-US" sz="2000" dirty="0"/>
              <a:t>Can you see the controller?</a:t>
            </a:r>
          </a:p>
        </p:txBody>
      </p:sp>
    </p:spTree>
    <p:extLst>
      <p:ext uri="{BB962C8B-B14F-4D97-AF65-F5344CB8AC3E}">
        <p14:creationId xmlns:p14="http://schemas.microsoft.com/office/powerpoint/2010/main" val="137375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ircuit board with many wires">
            <a:extLst>
              <a:ext uri="{FF2B5EF4-FFF2-40B4-BE49-F238E27FC236}">
                <a16:creationId xmlns:a16="http://schemas.microsoft.com/office/drawing/2014/main" id="{F4ED3752-68DB-B9EF-84A4-01E0FAE8E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958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BD8C1-7B6C-C54D-CB7C-07467AD73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0F4BC-006D-F6AD-A7F3-80549E817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hlinkClick r:id="rId2"/>
              </a:rPr>
              <a:t>Wokwi</a:t>
            </a:r>
            <a:endParaRPr lang="en-AU" dirty="0"/>
          </a:p>
          <a:p>
            <a:r>
              <a:rPr lang="en-GB" dirty="0">
                <a:hlinkClick r:id="rId3"/>
              </a:rPr>
              <a:t>Arduino Lab Web Based IDE</a:t>
            </a:r>
            <a:endParaRPr lang="en-GB" dirty="0"/>
          </a:p>
          <a:p>
            <a:r>
              <a:rPr lang="en-GB" dirty="0"/>
              <a:t>Thonny</a:t>
            </a:r>
          </a:p>
          <a:p>
            <a:r>
              <a:rPr lang="en-GB" dirty="0" err="1"/>
              <a:t>VSCode</a:t>
            </a:r>
            <a:endParaRPr lang="en-GB" dirty="0"/>
          </a:p>
          <a:p>
            <a:r>
              <a:rPr lang="en-GB" strike="dblStrike" dirty="0" err="1"/>
              <a:t>Codespaces</a:t>
            </a:r>
            <a:endParaRPr lang="en-GB" strike="dblStrike" dirty="0"/>
          </a:p>
          <a:p>
            <a:pPr marL="0" indent="0">
              <a:buNone/>
            </a:pPr>
            <a:r>
              <a:rPr lang="en-GB" sz="2400" dirty="0"/>
              <a:t>Note:</a:t>
            </a:r>
          </a:p>
          <a:p>
            <a:r>
              <a:rPr lang="en-AU" sz="1800" dirty="0"/>
              <a:t>This repository is optimised for </a:t>
            </a:r>
            <a:r>
              <a:rPr lang="en-AU" sz="1800" dirty="0" err="1"/>
              <a:t>VSCode</a:t>
            </a:r>
            <a:r>
              <a:rPr lang="en-AU" sz="1800" dirty="0"/>
              <a:t>.</a:t>
            </a:r>
          </a:p>
          <a:p>
            <a:r>
              <a:rPr lang="en-AU" sz="1800" dirty="0"/>
              <a:t>I will Model both </a:t>
            </a:r>
            <a:r>
              <a:rPr lang="en-AU" sz="1800" dirty="0" err="1"/>
              <a:t>VSCode</a:t>
            </a:r>
            <a:r>
              <a:rPr lang="en-AU" sz="1800" dirty="0"/>
              <a:t> &amp; Wokwi in this series.</a:t>
            </a:r>
          </a:p>
          <a:p>
            <a:r>
              <a:rPr lang="en-AU" sz="1800" dirty="0"/>
              <a:t>See </a:t>
            </a:r>
            <a:r>
              <a:rPr lang="en-AU" sz="1800" dirty="0">
                <a:hlinkClick r:id="rId4"/>
              </a:rPr>
              <a:t>Pi_Pico_IDE_Connection.md</a:t>
            </a:r>
            <a:r>
              <a:rPr lang="en-AU" sz="1800" dirty="0"/>
              <a:t> for help with IDE’s and connection.</a:t>
            </a:r>
          </a:p>
        </p:txBody>
      </p:sp>
    </p:spTree>
    <p:extLst>
      <p:ext uri="{BB962C8B-B14F-4D97-AF65-F5344CB8AC3E}">
        <p14:creationId xmlns:p14="http://schemas.microsoft.com/office/powerpoint/2010/main" val="314677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7B18D-C4D5-0C9E-72C5-43F461528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Wokwi Prototype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092168-2A81-A33D-738D-09F97AD7C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026758"/>
            <a:ext cx="6172200" cy="279495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AE7AF-692D-478B-E072-4123EA5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Unit Tests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All 5 LEDs should illuminate.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buzzer should emit animated musical note on screen and if volume is turned up a constant tone.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momentary switch should return `1` to the IDE terminal when closed (pressed) and 0 when not closed (depressed).</a:t>
            </a:r>
          </a:p>
          <a:p>
            <a:endParaRPr lang="en-GB" dirty="0"/>
          </a:p>
          <a:p>
            <a:r>
              <a:rPr lang="en-GB" b="1" dirty="0"/>
              <a:t>Run: v02.py</a:t>
            </a: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4120231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EB90-A786-3A82-70EC-DEA9ABCE8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Physical Prototype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545817A-90FF-AC9E-AA37-7D860752F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688306"/>
            <a:ext cx="6172200" cy="347186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C0F42-28C8-5672-173E-7E27AABAA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Unit Tests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All 5 LEDs should illuminate.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buzzer should emit a constant tone.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The momentary switch should return `1` to the IDE terminal when closed (pressed) and 0 when not closed (depressed).</a:t>
            </a:r>
          </a:p>
          <a:p>
            <a:endParaRPr lang="en-GB" dirty="0"/>
          </a:p>
          <a:p>
            <a:r>
              <a:rPr lang="en-GB" b="1" dirty="0"/>
              <a:t>Run: v02.py</a:t>
            </a:r>
            <a:endParaRPr lang="en-AU" b="1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17010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240</Words>
  <Application>Microsoft Office PowerPoint</Application>
  <PresentationFormat>Widescreen</PresentationFormat>
  <Paragraphs>47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Pi Pico OOP Mini Project</vt:lpstr>
      <vt:lpstr>PowerPoint Presentation</vt:lpstr>
      <vt:lpstr>Wokwi</vt:lpstr>
      <vt:lpstr>Introduction Projects</vt:lpstr>
      <vt:lpstr>Simple Open Loop Control System</vt:lpstr>
      <vt:lpstr>PowerPoint Presentation</vt:lpstr>
      <vt:lpstr>IDE</vt:lpstr>
      <vt:lpstr>Wokwi Prototype</vt:lpstr>
      <vt:lpstr>Physical Prototype</vt:lpstr>
    </vt:vector>
  </TitlesOfParts>
  <Company>NSW Department of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 Jones (Ben Jones)</dc:creator>
  <cp:lastModifiedBy>Ben Jones (Ben Jones)</cp:lastModifiedBy>
  <cp:revision>7</cp:revision>
  <dcterms:created xsi:type="dcterms:W3CDTF">2025-06-09T22:31:47Z</dcterms:created>
  <dcterms:modified xsi:type="dcterms:W3CDTF">2025-06-11T06:41:22Z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603dfd7-d93a-4381-a340-2995d8282205_Enabled">
    <vt:lpwstr>true</vt:lpwstr>
  </property>
  <property fmtid="{D5CDD505-2E9C-101B-9397-08002B2CF9AE}" pid="3" name="MSIP_Label_b603dfd7-d93a-4381-a340-2995d8282205_SetDate">
    <vt:lpwstr>2025-06-09T23:07:51Z</vt:lpwstr>
  </property>
  <property fmtid="{D5CDD505-2E9C-101B-9397-08002B2CF9AE}" pid="4" name="MSIP_Label_b603dfd7-d93a-4381-a340-2995d8282205_Method">
    <vt:lpwstr>Standard</vt:lpwstr>
  </property>
  <property fmtid="{D5CDD505-2E9C-101B-9397-08002B2CF9AE}" pid="5" name="MSIP_Label_b603dfd7-d93a-4381-a340-2995d8282205_Name">
    <vt:lpwstr>OFFICIAL</vt:lpwstr>
  </property>
  <property fmtid="{D5CDD505-2E9C-101B-9397-08002B2CF9AE}" pid="6" name="MSIP_Label_b603dfd7-d93a-4381-a340-2995d8282205_SiteId">
    <vt:lpwstr>05a0e69a-418a-47c1-9c25-9387261bf991</vt:lpwstr>
  </property>
  <property fmtid="{D5CDD505-2E9C-101B-9397-08002B2CF9AE}" pid="7" name="MSIP_Label_b603dfd7-d93a-4381-a340-2995d8282205_ActionId">
    <vt:lpwstr>602a9d87-e3b7-4b31-bc10-8b78be0c8437</vt:lpwstr>
  </property>
  <property fmtid="{D5CDD505-2E9C-101B-9397-08002B2CF9AE}" pid="8" name="MSIP_Label_b603dfd7-d93a-4381-a340-2995d8282205_ContentBits">
    <vt:lpwstr>0</vt:lpwstr>
  </property>
  <property fmtid="{D5CDD505-2E9C-101B-9397-08002B2CF9AE}" pid="9" name="MSIP_Label_b603dfd7-d93a-4381-a340-2995d8282205_Tag">
    <vt:lpwstr>10, 3, 0, 1</vt:lpwstr>
  </property>
</Properties>
</file>

<file path=docProps/thumbnail.jpeg>
</file>